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3" r:id="rId5"/>
    <p:sldId id="1143" r:id="rId6"/>
    <p:sldId id="1154" r:id="rId7"/>
    <p:sldId id="1144" r:id="rId8"/>
    <p:sldId id="1145" r:id="rId9"/>
    <p:sldId id="1146" r:id="rId10"/>
    <p:sldId id="1147" r:id="rId11"/>
    <p:sldId id="1148" r:id="rId12"/>
    <p:sldId id="1155" r:id="rId13"/>
    <p:sldId id="1149" r:id="rId14"/>
    <p:sldId id="1150" r:id="rId15"/>
    <p:sldId id="1156" r:id="rId16"/>
    <p:sldId id="1151" r:id="rId17"/>
    <p:sldId id="1157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2996952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three birds lifted off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climbed high into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Pink, black, and white feathers floated down from the sky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19180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34566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考查连词辨析。句意：三只鸟起飞并爬升到空中。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或者。分析句子可知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前后句之间是顺承关系。故选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birds,” Crocodile said with a huge, toothy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can’t believe they really listened to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looked up, waiting for them to fall out of the sky,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Careless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Rude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752" y="2501482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鳄鱼龇牙咧嘴地笑着说。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粗鲁的。根据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believe they really listened to 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鳄鱼认为鸟儿们听从了他的建议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所以觉得它们很愚蠢。故选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birds,” Crocodile said with a huge, toothy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can’t believe they really listened to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looked up, waiting for them to fall out of the sky, but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avoided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101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考查动词辨析。句意：他抬起头看着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等待它们从天上掉下来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但它们一直在飞。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前后句之间为转折关系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此处是指鸟儿们继续飞行。故选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66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while, the three birds flew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rested with their stones in the same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693" y="1340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142161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考查副词辨析。句意：过了一会儿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三只鸟飞回来了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带着它们的石头在同一棵树上休息。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rested with their stones in the same tree.”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三只鸟飞回树上休息。故选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my dear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bodies have changed because of the big stones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floating Crocodile opened his mouth wide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and hard, waiting for his free 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348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24405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考查连接词辨析。句意：因为这些大石头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你们的身体发生了怎样的变化啊！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“...your bodies have changed because of the big stones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carrying one of the stones with your feet”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此处是强调鸟抓着石头之后的变化情况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64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my dear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bodies have changed because of the big stones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floating Crocodile opened his mouth wide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and hard, waiting for his free 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348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24318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考查动词辨析。句意：漂浮的鳄鱼张大嘴巴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放声大笑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等待着他的免费午餐。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呼吸。根据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“...waiting for his free lunch.”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“...right into Crocodile’s huge, open, laughing mouth.”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鳄鱼此时是很开心地大笑。故选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1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“One, two,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three birds let go of their big stones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three stones dropped straight down, right into Crocodile’s huge, open, laughing mouth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sudden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him sink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his eyes showed above the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our head, and we will find a way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79863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time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first time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times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0239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考查固定短语辨析。句意：三只鸟同时放开了它们的大石头。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same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three stones dropped straight down...”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三只鸟同时放开大石头。故选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“One, two,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three birds let go of their big stones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three stones dropped straight down, right into Crocodile’s huge, open, laughing mouth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sudden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him sink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his eyes showed above the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our head, and we will find a way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weight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065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考查名词辨析。句意：突然的重量使他沉入河中。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three stones dropped straight down, right into...”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三块石头掉进鳄鱼的嘴里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导致它沉入河中。故选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63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讲述了三只鸟在一条河边的树上无聊地待着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一只鳄鱼提出了一个比赛的建议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想借此机会捕食它们。三只鸟聪明地利用石头让鳄鱼自食其果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最终逃脱了鳄鱼的陷阱。这个故事告诉我们要善于动脑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才能找到解决问题的方法。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36135"/>
            <a:ext cx="11485848" cy="128475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hot day, three birds sat at the top of a tree near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“There’s nothing to do,” said Pink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—nothing to do except sit in this big old tree,” said Black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“Yes,” said White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90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4938" algn="l"/>
                <a:tab pos="6723063" algn="l"/>
                <a:tab pos="7377113" algn="l"/>
                <a:tab pos="9413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at all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pleasure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agree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right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450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考查固定搭配。句意：没错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除了坐在这棵大古树上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没什么事情可以做。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at 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一点也不；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pleasure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agree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我不同意；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nothing to do”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“...nothing to do except sit in this big old tree”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此处是对对方的看法表示赞同。故选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hot day, three birds sat at the top of a tree near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“There’s nothing to do,” said Pink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—nothing to do except sit in this big old tree,” said Black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“Yes,” said White Bird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90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276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考查形容词辨析。句意：又是无聊且炎热的一天。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感人的。根据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“There’s nothing to do...”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因为无事可做而很无聊。故选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37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“Hey, birds,” said Crocodile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鳄鱼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listening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floating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warm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“See those three large stones on the bank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about the same size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see which one of you can fly the highest while carrying one of the stones with your feet, whoever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the Best Flier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below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above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849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考查副词辨析。句意：他正从下面听着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漂浮在温暖的水面上。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hot day, three birds sat at the top of a tree near a river.”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鸟儿在上面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因此鳄鱼是在下面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“Hey, birds,” said Crocodile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鳄鱼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listening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floating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warm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“See those three large stones on the bank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about the same size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see which one of you can fly the highest while carrying one of the stones with your feet, whoever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the Best Flier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fails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49" y="30762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考查动词辨析。句意：让我们来看看你们谁能在脚上抓着一块石头飞得最高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谁赢了谁就是最好的飞行者。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“...will be the Best Flier.”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最好的飞行者应是指赢得比赛的人。故选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great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White Bird jumped out of the tree and went for the stones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 quickly followed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267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考查数词辨析。句意：其他两只鸟迅速跟随。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hot day, three birds...”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共有三只鸟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此处是指另外两只。故选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won’t fly far with the heavy stones,” thought Crocodile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“When they fall into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I’ll get a free lunch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stream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9936" y="193542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考查名词辨析。句意：当它们掉进河里时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我就有免费的午餐了！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河。根据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they fall into the...”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“...made him sink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river.”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鳄鱼认为鸟儿们会掉进河里。故选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shouted Crocodile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“Or should I say lunchtime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51984" y="1340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complained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whispered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4390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考查动词辨析。句意：然后他低声说：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或者我应该说午餐时间？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“Or should I say lunchtime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鳄鱼认为自己会有免费午餐吃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此处表示低声说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不让鸟儿们听到。故选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1294</Words>
  <Application>Microsoft Office PowerPoint</Application>
  <PresentationFormat>自定义</PresentationFormat>
  <Paragraphs>66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2025-09-17T06:17:54Z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